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2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7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0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9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0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0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2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79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5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1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EDB39-A7C7-4801-B124-0FAFF299689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DAEDB-3F66-4185-9626-DC7EA1381F1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5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
	<Relationship Id="rId3" Type="http://schemas.openxmlformats.org/officeDocument/2006/relationships/image" Target="../media/image6.png"/>
	<Relationship Id="rId2" Type="http://schemas.openxmlformats.org/officeDocument/2006/relationships/image" Target="../media/image5.png"/>
	<Relationship Id="rId1" Type="http://schemas.openxmlformats.org/officeDocument/2006/relationships/slideLayout" Target="../slideLayouts/slideLayout2.xml"/>
	<Relationship Id="rId4" Type="http://schemas.openxmlformats.org/officeDocument/2006/relationships/hyperlink" Target="http://?" TargetMode="Externa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871" y="202054"/>
            <a:ext cx="3817662" cy="13191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702" y="2214254"/>
            <a:ext cx="6897063" cy="441069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291668" y="314867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smtClean="0"/>
              <a:t>24 personnes qui représentent les acteurs de l’école. </a:t>
            </a:r>
          </a:p>
          <a:p>
            <a:r>
              <a:rPr lang="fr-CH" sz="2400" dirty="0" smtClean="0"/>
              <a:t>Et qui se réunissent </a:t>
            </a:r>
            <a:r>
              <a:rPr lang="fr-CH" sz="2400" b="1" dirty="0" smtClean="0"/>
              <a:t>3 fois </a:t>
            </a:r>
            <a:r>
              <a:rPr lang="fr-CH" sz="2400" dirty="0" smtClean="0"/>
              <a:t>par année pour s’informer, discuter, échanger leurs points de vue et </a:t>
            </a:r>
            <a:r>
              <a:rPr lang="fr-CH" sz="2400" b="1" dirty="0" smtClean="0"/>
              <a:t>faire des propositions</a:t>
            </a:r>
            <a:r>
              <a:rPr lang="fr-CH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130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60930" y="5606534"/>
            <a:ext cx="51122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800" dirty="0" smtClean="0"/>
              <a:t>Mais pas du programme scolaire !</a:t>
            </a:r>
            <a:endParaRPr lang="en-US" sz="2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930" y="1320639"/>
            <a:ext cx="7654378" cy="409628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4489" y="533338"/>
            <a:ext cx="68841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dirty="0" smtClean="0"/>
              <a:t>On y parle de l’organisation de la journée des élèves.  </a:t>
            </a:r>
            <a:endParaRPr lang="en-US" sz="24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/>
          <a:srcRect l="6840" b="8139"/>
          <a:stretch/>
        </p:blipFill>
        <p:spPr>
          <a:xfrm>
            <a:off x="8373533" y="87811"/>
            <a:ext cx="3911600" cy="180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91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470" y="297221"/>
            <a:ext cx="9922931" cy="32240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05" y="5004223"/>
            <a:ext cx="3995196" cy="184740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422189" y="3384394"/>
            <a:ext cx="55412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21045C"/>
                </a:solidFill>
              </a:rPr>
              <a:t>Alexandre </a:t>
            </a:r>
            <a:r>
              <a:rPr lang="en-US" sz="2400" dirty="0" err="1" smtClean="0">
                <a:solidFill>
                  <a:srgbClr val="21045C"/>
                </a:solidFill>
              </a:rPr>
              <a:t>Alvez</a:t>
            </a:r>
            <a:r>
              <a:rPr lang="en-US" sz="2400" dirty="0" smtClean="0">
                <a:solidFill>
                  <a:srgbClr val="21045C"/>
                </a:solidFill>
              </a:rPr>
              <a:t> da Costa </a:t>
            </a:r>
          </a:p>
          <a:p>
            <a:r>
              <a:rPr lang="en-US" sz="2400" dirty="0" smtClean="0">
                <a:solidFill>
                  <a:srgbClr val="21045C"/>
                </a:solidFill>
              </a:rPr>
              <a:t>Joanna </a:t>
            </a:r>
            <a:r>
              <a:rPr lang="en-US" sz="2400" dirty="0" err="1" smtClean="0">
                <a:solidFill>
                  <a:srgbClr val="21045C"/>
                </a:solidFill>
              </a:rPr>
              <a:t>Bauvert</a:t>
            </a:r>
            <a:endParaRPr lang="en-US" sz="2400" dirty="0" smtClean="0">
              <a:solidFill>
                <a:srgbClr val="21045C"/>
              </a:solidFill>
            </a:endParaRPr>
          </a:p>
          <a:p>
            <a:r>
              <a:rPr lang="en-US" sz="2400" dirty="0" err="1" smtClean="0">
                <a:solidFill>
                  <a:srgbClr val="21045C"/>
                </a:solidFill>
              </a:rPr>
              <a:t>Séverine</a:t>
            </a:r>
            <a:r>
              <a:rPr lang="en-US" sz="2400" dirty="0" smtClean="0">
                <a:solidFill>
                  <a:srgbClr val="21045C"/>
                </a:solidFill>
              </a:rPr>
              <a:t> </a:t>
            </a:r>
            <a:r>
              <a:rPr lang="en-US" sz="2400" dirty="0">
                <a:solidFill>
                  <a:srgbClr val="21045C"/>
                </a:solidFill>
              </a:rPr>
              <a:t>Crettol </a:t>
            </a:r>
            <a:r>
              <a:rPr lang="en-US" sz="2400" dirty="0" smtClean="0">
                <a:solidFill>
                  <a:srgbClr val="21045C"/>
                </a:solidFill>
              </a:rPr>
              <a:t>Wavre </a:t>
            </a:r>
          </a:p>
          <a:p>
            <a:r>
              <a:rPr lang="en-US" sz="2400" dirty="0" err="1" smtClean="0">
                <a:solidFill>
                  <a:srgbClr val="21045C"/>
                </a:solidFill>
              </a:rPr>
              <a:t>Maryline</a:t>
            </a:r>
            <a:r>
              <a:rPr lang="en-US" sz="2400" dirty="0" smtClean="0">
                <a:solidFill>
                  <a:srgbClr val="21045C"/>
                </a:solidFill>
              </a:rPr>
              <a:t> </a:t>
            </a:r>
            <a:r>
              <a:rPr lang="en-US" sz="2400" dirty="0" err="1" smtClean="0">
                <a:solidFill>
                  <a:srgbClr val="21045C"/>
                </a:solidFill>
              </a:rPr>
              <a:t>Drapel</a:t>
            </a:r>
            <a:r>
              <a:rPr lang="en-US" sz="2400" dirty="0" smtClean="0">
                <a:solidFill>
                  <a:srgbClr val="21045C"/>
                </a:solidFill>
              </a:rPr>
              <a:t> </a:t>
            </a:r>
          </a:p>
          <a:p>
            <a:r>
              <a:rPr lang="en-US" sz="2400" dirty="0" err="1" smtClean="0">
                <a:solidFill>
                  <a:srgbClr val="21045C"/>
                </a:solidFill>
              </a:rPr>
              <a:t>Karine</a:t>
            </a:r>
            <a:r>
              <a:rPr lang="en-US" sz="2400" dirty="0" smtClean="0">
                <a:solidFill>
                  <a:srgbClr val="21045C"/>
                </a:solidFill>
              </a:rPr>
              <a:t> </a:t>
            </a:r>
            <a:r>
              <a:rPr lang="en-US" sz="2400" dirty="0" err="1" smtClean="0">
                <a:solidFill>
                  <a:srgbClr val="21045C"/>
                </a:solidFill>
              </a:rPr>
              <a:t>Junod</a:t>
            </a:r>
            <a:endParaRPr lang="en-US" sz="2400" dirty="0" smtClean="0">
              <a:solidFill>
                <a:srgbClr val="21045C"/>
              </a:solidFill>
            </a:endParaRPr>
          </a:p>
          <a:p>
            <a:r>
              <a:rPr lang="en-US" sz="2400" dirty="0" smtClean="0">
                <a:solidFill>
                  <a:srgbClr val="21045C"/>
                </a:solidFill>
              </a:rPr>
              <a:t>Charlotte Serra</a:t>
            </a:r>
          </a:p>
          <a:p>
            <a:endParaRPr lang="en-US" sz="2400" dirty="0" smtClean="0"/>
          </a:p>
          <a:p>
            <a:r>
              <a:rPr lang="en-US" sz="2400" dirty="0" smtClean="0"/>
              <a:t>Pour nous </a:t>
            </a:r>
            <a:r>
              <a:rPr lang="en-US" sz="2400" dirty="0" err="1" smtClean="0"/>
              <a:t>joindre</a:t>
            </a:r>
            <a:r>
              <a:rPr lang="en-US" sz="2400" dirty="0" smtClean="0"/>
              <a:t> : </a:t>
            </a:r>
            <a:r>
              <a:rPr lang="fr-CH" sz="2400" dirty="0" smtClean="0">
							</a:rPr>
              <a:t>cet.parents@asigos.ch</a:t>
            </a:r>
            <a:r>
              <a:rPr lang="fr-CH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21651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375A3265689345A516E468A5649D19" ma:contentTypeVersion="12" ma:contentTypeDescription="Crée un document." ma:contentTypeScope="" ma:versionID="33a25ec4a6c1aadd12f2c94ebe142126">
  <xsd:schema xmlns:xsd="http://www.w3.org/2001/XMLSchema" xmlns:xs="http://www.w3.org/2001/XMLSchema" xmlns:p="http://schemas.microsoft.com/office/2006/metadata/properties" xmlns:ns2="116e1048-bbe7-4bed-9686-3b9300f06373" xmlns:ns3="0b5c6684-c621-4f19-9501-49abd395786d" targetNamespace="http://schemas.microsoft.com/office/2006/metadata/properties" ma:root="true" ma:fieldsID="e22fe96bc3a868b0a532d3ce14034cb2" ns2:_="" ns3:_="">
    <xsd:import namespace="116e1048-bbe7-4bed-9686-3b9300f06373"/>
    <xsd:import namespace="0b5c6684-c621-4f19-9501-49abd39578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e1048-bbe7-4bed-9686-3b9300f06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c6684-c621-4f19-9501-49abd39578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B5D464-1904-49B3-97FC-65FD38B1D38E}"/>
</file>

<file path=customXml/itemProps2.xml><?xml version="1.0" encoding="utf-8"?>
<ds:datastoreItem xmlns:ds="http://schemas.openxmlformats.org/officeDocument/2006/customXml" ds:itemID="{F8B05800-999E-4EBC-9F13-FD3A243ADF00}"/>
</file>

<file path=customXml/itemProps3.xml><?xml version="1.0" encoding="utf-8"?>
<ds:datastoreItem xmlns:ds="http://schemas.openxmlformats.org/officeDocument/2006/customXml" ds:itemID="{F3FE8B76-86D4-4FFE-A7FA-103BFC92685F}"/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69</Words>
  <Application>Microsoft Office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Severine Crettol Wavre</dc:creator>
  <cp:lastModifiedBy>Severine Crettol Wavre</cp:lastModifiedBy>
  <cp:revision>43</cp:revision>
  <dcterms:created xsi:type="dcterms:W3CDTF">2023-11-03T23:14:22Z</dcterms:created>
  <dcterms:modified xsi:type="dcterms:W3CDTF">2025-03-06T07:11:43Z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0x01010012375A3265689345A516E468A5649D19</vt:lpwstr>
  </property>
</Properties>
</file>